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abca8075e9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abca8075e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3102" r="2612" t="6050"/>
          <a:stretch/>
        </p:blipFill>
        <p:spPr>
          <a:xfrm>
            <a:off x="20963" y="145900"/>
            <a:ext cx="9102075" cy="46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25" y="24363"/>
            <a:ext cx="8616151" cy="509477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/>
          <p:nvPr/>
        </p:nvSpPr>
        <p:spPr>
          <a:xfrm>
            <a:off x="4390425" y="347085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405350" y="41031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5846325" y="1871075"/>
            <a:ext cx="223800" cy="217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2078500" y="4284725"/>
            <a:ext cx="282000" cy="279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1053850" y="39669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455900" y="39410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1637475" y="42847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2590775" y="469980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2973425" y="456360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3621950" y="45117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4572000" y="278020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5136225" y="26083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2941000" y="412910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4085625" y="39410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5638850" y="228732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7036375" y="17753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8031850" y="1256200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6449600" y="19115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7928075" y="2740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8216675" y="243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115450" y="4164800"/>
            <a:ext cx="223800" cy="217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4166625" y="4164800"/>
            <a:ext cx="223800" cy="217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7483825" y="1392400"/>
            <a:ext cx="223800" cy="217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3" name="Google Shape;83;p14"/>
          <p:cNvCxnSpPr/>
          <p:nvPr/>
        </p:nvCxnSpPr>
        <p:spPr>
          <a:xfrm flipH="1" rot="10800000">
            <a:off x="4351528" y="2991100"/>
            <a:ext cx="453900" cy="11931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84" name="Google Shape;84;p14"/>
          <p:cNvCxnSpPr/>
          <p:nvPr/>
        </p:nvCxnSpPr>
        <p:spPr>
          <a:xfrm flipH="1">
            <a:off x="3657725" y="4398225"/>
            <a:ext cx="551100" cy="369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5" name="Google Shape;85;p14"/>
          <p:cNvCxnSpPr/>
          <p:nvPr/>
        </p:nvCxnSpPr>
        <p:spPr>
          <a:xfrm flipH="1" rot="10800000">
            <a:off x="2542150" y="4751600"/>
            <a:ext cx="1115700" cy="2238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86" name="Google Shape;86;p14"/>
          <p:cNvCxnSpPr/>
          <p:nvPr/>
        </p:nvCxnSpPr>
        <p:spPr>
          <a:xfrm flipH="1">
            <a:off x="4701750" y="2096025"/>
            <a:ext cx="1199700" cy="4605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87" name="Google Shape;87;p14"/>
          <p:cNvCxnSpPr/>
          <p:nvPr/>
        </p:nvCxnSpPr>
        <p:spPr>
          <a:xfrm flipH="1" rot="10800000">
            <a:off x="6102475" y="1583625"/>
            <a:ext cx="1296900" cy="3762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88" name="Google Shape;88;p14"/>
          <p:cNvCxnSpPr/>
          <p:nvPr/>
        </p:nvCxnSpPr>
        <p:spPr>
          <a:xfrm rot="10800000">
            <a:off x="7461175" y="1609600"/>
            <a:ext cx="88800" cy="160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4"/>
          <p:cNvCxnSpPr/>
          <p:nvPr/>
        </p:nvCxnSpPr>
        <p:spPr>
          <a:xfrm flipH="1" rot="10800000">
            <a:off x="2068783" y="4555499"/>
            <a:ext cx="90600" cy="152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0" name="Google Shape;90;p14"/>
          <p:cNvGrpSpPr/>
          <p:nvPr/>
        </p:nvGrpSpPr>
        <p:grpSpPr>
          <a:xfrm>
            <a:off x="2357488" y="4213025"/>
            <a:ext cx="282000" cy="279600"/>
            <a:chOff x="3612200" y="907925"/>
            <a:chExt cx="282000" cy="279600"/>
          </a:xfrm>
        </p:grpSpPr>
        <p:sp>
          <p:nvSpPr>
            <p:cNvPr id="91" name="Google Shape;91;p14"/>
            <p:cNvSpPr/>
            <p:nvPr/>
          </p:nvSpPr>
          <p:spPr>
            <a:xfrm>
              <a:off x="3612200" y="907925"/>
              <a:ext cx="282000" cy="279600"/>
            </a:xfrm>
            <a:prstGeom prst="rect">
              <a:avLst/>
            </a:prstGeom>
            <a:solidFill>
              <a:srgbClr val="3183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3641300" y="939125"/>
              <a:ext cx="223800" cy="217200"/>
            </a:xfrm>
            <a:prstGeom prst="mathPlus">
              <a:avLst>
                <a:gd fmla="val 23520" name="adj1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" name="Google Shape;93;p14"/>
          <p:cNvGrpSpPr/>
          <p:nvPr/>
        </p:nvGrpSpPr>
        <p:grpSpPr>
          <a:xfrm>
            <a:off x="7179175" y="1217300"/>
            <a:ext cx="282000" cy="279600"/>
            <a:chOff x="3612200" y="907925"/>
            <a:chExt cx="282000" cy="279600"/>
          </a:xfrm>
        </p:grpSpPr>
        <p:sp>
          <p:nvSpPr>
            <p:cNvPr id="94" name="Google Shape;94;p14"/>
            <p:cNvSpPr/>
            <p:nvPr/>
          </p:nvSpPr>
          <p:spPr>
            <a:xfrm>
              <a:off x="3612200" y="907925"/>
              <a:ext cx="282000" cy="279600"/>
            </a:xfrm>
            <a:prstGeom prst="rect">
              <a:avLst/>
            </a:prstGeom>
            <a:solidFill>
              <a:srgbClr val="3183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3641300" y="939125"/>
              <a:ext cx="223800" cy="217200"/>
            </a:xfrm>
            <a:prstGeom prst="mathPlus">
              <a:avLst>
                <a:gd fmla="val 23520" name="adj1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" name="Google Shape;96;p14"/>
          <p:cNvSpPr/>
          <p:nvPr/>
        </p:nvSpPr>
        <p:spPr>
          <a:xfrm>
            <a:off x="531775" y="293150"/>
            <a:ext cx="2282700" cy="148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655025" y="410275"/>
            <a:ext cx="142800" cy="136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R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585425" y="610900"/>
            <a:ext cx="282000" cy="279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dk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" name="Google Shape;99;p14"/>
          <p:cNvGrpSpPr/>
          <p:nvPr/>
        </p:nvGrpSpPr>
        <p:grpSpPr>
          <a:xfrm>
            <a:off x="585413" y="1012700"/>
            <a:ext cx="282000" cy="279600"/>
            <a:chOff x="3612200" y="907925"/>
            <a:chExt cx="282000" cy="279600"/>
          </a:xfrm>
        </p:grpSpPr>
        <p:sp>
          <p:nvSpPr>
            <p:cNvPr id="100" name="Google Shape;100;p14"/>
            <p:cNvSpPr/>
            <p:nvPr/>
          </p:nvSpPr>
          <p:spPr>
            <a:xfrm>
              <a:off x="3612200" y="907925"/>
              <a:ext cx="282000" cy="279600"/>
            </a:xfrm>
            <a:prstGeom prst="rect">
              <a:avLst/>
            </a:prstGeom>
            <a:solidFill>
              <a:srgbClr val="3183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3641300" y="939125"/>
              <a:ext cx="223800" cy="217200"/>
            </a:xfrm>
            <a:prstGeom prst="mathPlus">
              <a:avLst>
                <a:gd fmla="val 23520" name="adj1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" name="Google Shape;102;p14"/>
          <p:cNvSpPr/>
          <p:nvPr/>
        </p:nvSpPr>
        <p:spPr>
          <a:xfrm>
            <a:off x="614525" y="1414500"/>
            <a:ext cx="223800" cy="2172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945225" y="274075"/>
            <a:ext cx="152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Junior umpire, with radio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945225" y="566050"/>
            <a:ext cx="1869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Race control (JCBC)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979500" y="983150"/>
            <a:ext cx="1835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Mobile First aider (bikes, radios)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945225" y="1353750"/>
            <a:ext cx="1869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Senior umpir, with radio</a:t>
            </a:r>
            <a:endParaRPr sz="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