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 up of a map&#10;&#10;Description automatically generated" id="54" name="Google Shape;54;p13"/>
          <p:cNvPicPr preferRelativeResize="0"/>
          <p:nvPr/>
        </p:nvPicPr>
        <p:blipFill rotWithShape="1">
          <a:blip r:embed="rId3">
            <a:alphaModFix/>
          </a:blip>
          <a:srcRect b="0" l="3320" r="2615" t="7124"/>
          <a:stretch/>
        </p:blipFill>
        <p:spPr>
          <a:xfrm>
            <a:off x="111688" y="310075"/>
            <a:ext cx="8920626" cy="452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